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10B7E33-F84E-4C8D-BD0B-057DDD06C028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301B2E6-DEA9-4EF9-B2AB-462B64E170D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ELECTRONICS</a:t>
            </a:r>
            <a:br>
              <a:rPr lang="en-US" dirty="0" smtClean="0"/>
            </a:br>
            <a:r>
              <a:rPr lang="en-US" dirty="0" smtClean="0"/>
              <a:t>UNIT-1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SIGNED BINARY NUMBERS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smtClean="0"/>
              <a:t>BINARY 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2’s 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sign-2’s complement for -12 is obtained as follows</a:t>
            </a:r>
          </a:p>
          <a:p>
            <a:endParaRPr lang="en-US" dirty="0"/>
          </a:p>
          <a:p>
            <a:r>
              <a:rPr lang="en-US" dirty="0" smtClean="0"/>
              <a:t>+ 12 = 0 000 1100</a:t>
            </a:r>
          </a:p>
          <a:p>
            <a:endParaRPr lang="en-US" dirty="0"/>
          </a:p>
          <a:p>
            <a:r>
              <a:rPr lang="en-US" dirty="0" smtClean="0"/>
              <a:t>1’s complement of +12 = 1 111 0011 </a:t>
            </a:r>
          </a:p>
          <a:p>
            <a:r>
              <a:rPr lang="en-US" dirty="0" smtClean="0"/>
              <a:t>Add 1				    1</a:t>
            </a:r>
          </a:p>
          <a:p>
            <a:pPr lvl="8"/>
            <a:r>
              <a:rPr lang="en-US" dirty="0"/>
              <a:t> </a:t>
            </a:r>
            <a:r>
              <a:rPr lang="en-US" dirty="0" smtClean="0"/>
              <a:t>                  -------------------------</a:t>
            </a:r>
          </a:p>
          <a:p>
            <a:pPr lvl="8"/>
            <a:r>
              <a:rPr lang="en-US" dirty="0"/>
              <a:t> </a:t>
            </a:r>
            <a:r>
              <a:rPr lang="en-US" dirty="0" smtClean="0"/>
              <a:t>     -12    =  1   1 1 1   0 1 0   0</a:t>
            </a:r>
          </a:p>
          <a:p>
            <a:pPr lvl="8"/>
            <a:r>
              <a:rPr lang="en-US" dirty="0"/>
              <a:t> </a:t>
            </a:r>
            <a:r>
              <a:rPr lang="en-US" dirty="0" smtClean="0"/>
              <a:t>                   -------------------------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50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+95   and +  27</a:t>
            </a:r>
          </a:p>
          <a:p>
            <a:endParaRPr lang="en-US" dirty="0"/>
          </a:p>
          <a:p>
            <a:r>
              <a:rPr lang="en-US" dirty="0" smtClean="0"/>
              <a:t>+ 95		= 0 	101	1111  +</a:t>
            </a:r>
          </a:p>
          <a:p>
            <a:r>
              <a:rPr lang="en-US" dirty="0" smtClean="0"/>
              <a:t>+ 27		= 0	001	1011</a:t>
            </a:r>
          </a:p>
          <a:p>
            <a:r>
              <a:rPr lang="en-US" dirty="0" smtClean="0"/>
              <a:t>------		-------------------------</a:t>
            </a:r>
          </a:p>
          <a:p>
            <a:r>
              <a:rPr lang="en-US" dirty="0" smtClean="0"/>
              <a:t>+ 122	    0     111      1010</a:t>
            </a:r>
          </a:p>
          <a:p>
            <a:r>
              <a:rPr lang="en-US" dirty="0" smtClean="0"/>
              <a:t>-------	--------------------------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95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+95   and </a:t>
            </a:r>
            <a:r>
              <a:rPr lang="en-US" dirty="0" smtClean="0"/>
              <a:t>-  27</a:t>
            </a:r>
          </a:p>
          <a:p>
            <a:endParaRPr lang="en-US" dirty="0"/>
          </a:p>
          <a:p>
            <a:r>
              <a:rPr lang="en-US" dirty="0"/>
              <a:t>+ 95		= 0 	101	1111  </a:t>
            </a:r>
            <a:r>
              <a:rPr lang="en-US" dirty="0" smtClean="0"/>
              <a:t>+</a:t>
            </a:r>
          </a:p>
          <a:p>
            <a:r>
              <a:rPr lang="en-US" dirty="0" smtClean="0"/>
              <a:t>- </a:t>
            </a:r>
            <a:r>
              <a:rPr lang="en-US" dirty="0"/>
              <a:t>27		= </a:t>
            </a:r>
            <a:r>
              <a:rPr lang="en-US" dirty="0" smtClean="0"/>
              <a:t>1</a:t>
            </a:r>
            <a:r>
              <a:rPr lang="en-US" dirty="0"/>
              <a:t>	</a:t>
            </a:r>
            <a:r>
              <a:rPr lang="en-US" dirty="0" smtClean="0"/>
              <a:t>110</a:t>
            </a:r>
            <a:r>
              <a:rPr lang="en-US" dirty="0"/>
              <a:t>	</a:t>
            </a:r>
            <a:r>
              <a:rPr lang="en-US" dirty="0" smtClean="0"/>
              <a:t>0101</a:t>
            </a:r>
            <a:endParaRPr lang="en-US" dirty="0"/>
          </a:p>
          <a:p>
            <a:r>
              <a:rPr lang="en-US" dirty="0"/>
              <a:t>------		-------------------------</a:t>
            </a:r>
          </a:p>
          <a:p>
            <a:r>
              <a:rPr lang="en-US" dirty="0"/>
              <a:t>+ </a:t>
            </a:r>
            <a:r>
              <a:rPr lang="en-US" dirty="0" smtClean="0"/>
              <a:t>68	</a:t>
            </a:r>
            <a:r>
              <a:rPr lang="en-US" dirty="0"/>
              <a:t>	</a:t>
            </a:r>
            <a:r>
              <a:rPr lang="en-US" dirty="0" smtClean="0">
                <a:solidFill>
                  <a:srgbClr val="FFFF00"/>
                </a:solidFill>
              </a:rPr>
              <a:t>1</a:t>
            </a:r>
            <a:r>
              <a:rPr lang="en-US" dirty="0" smtClean="0"/>
              <a:t>   </a:t>
            </a:r>
            <a:r>
              <a:rPr lang="en-US" dirty="0"/>
              <a:t>0     </a:t>
            </a:r>
            <a:r>
              <a:rPr lang="en-US" dirty="0" smtClean="0"/>
              <a:t>100     0100</a:t>
            </a:r>
            <a:endParaRPr lang="en-US" dirty="0"/>
          </a:p>
          <a:p>
            <a:r>
              <a:rPr lang="en-US" dirty="0"/>
              <a:t>-------	</a:t>
            </a:r>
            <a:r>
              <a:rPr lang="en-US" dirty="0" smtClean="0"/>
              <a:t>--------------------------</a:t>
            </a:r>
          </a:p>
          <a:p>
            <a:r>
              <a:rPr lang="en-US" dirty="0" smtClean="0"/>
              <a:t>The carry produced is ignored. The MSB is 0 indicating the result is positive and in </a:t>
            </a:r>
            <a:r>
              <a:rPr lang="en-US" smtClean="0"/>
              <a:t>true binary form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0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 far we have used only positive numbers in our discussion. But in everyday practice, we need a method to represent positive numbers as well as negative numbers. In the decimal number system, we use a plus (+) sign to denote positive numbers and a minus (-) sign to denote negative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5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digital circuits understand only the two binary symbols 0 and 1. Therefore, we have to employ only these two symbols to represent the sign of the number. The usual method is to allot a separate bit to indicate the sign of the number.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2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bit 0 is used to represent (+) or positive numbers and the bit 1 is used to represent (-) or negative numbers. The bit that is used to represent the sign of the number is called the sign bit. The sign bit is the most significant bit (MSB) of a binary number.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7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 a positive number, the MSB is equal to 0 and the remaining bits represent the magnitude. This type of representation is called sign-magnitude form. Let us take a few examples with one sign bit and seven bits to represent magnitude.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78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87537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SIGN-MAGNITUDE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r>
                        <a:rPr lang="en-US" baseline="0" dirty="0" smtClean="0"/>
                        <a:t>   000      1110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1   000      1110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0   101      1111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1    101      1111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0     111     1111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1     111      1111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8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the sign-magnitude form, another point to note is that 0 is represented as</a:t>
            </a:r>
          </a:p>
          <a:p>
            <a:endParaRPr lang="en-US" dirty="0"/>
          </a:p>
          <a:p>
            <a:r>
              <a:rPr lang="en-US" dirty="0" smtClean="0"/>
              <a:t>+0		0	000	0000   and</a:t>
            </a:r>
          </a:p>
          <a:p>
            <a:r>
              <a:rPr lang="en-US" dirty="0" smtClean="0"/>
              <a:t>-0		1	1	0000	</a:t>
            </a:r>
          </a:p>
          <a:p>
            <a:endParaRPr lang="en-US" dirty="0"/>
          </a:p>
          <a:p>
            <a:r>
              <a:rPr lang="en-US" dirty="0" smtClean="0"/>
              <a:t>The negative numbers are represented with a 1 as sign bit in the MSB position and the magnitude part can be represented in any one of three different ways</a:t>
            </a:r>
          </a:p>
          <a:p>
            <a:r>
              <a:rPr lang="en-US" dirty="0" smtClean="0"/>
              <a:t>1. Sign-magnitude</a:t>
            </a:r>
          </a:p>
          <a:p>
            <a:r>
              <a:rPr lang="en-US" dirty="0" smtClean="0"/>
              <a:t>2. Sign-1’s complement</a:t>
            </a:r>
          </a:p>
          <a:p>
            <a:r>
              <a:rPr lang="en-US" dirty="0" smtClean="0"/>
              <a:t>3. Sign-2’s complement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2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Sign-1’ 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represent a negative number in 1’s complement form, the following two steps are used.</a:t>
            </a:r>
          </a:p>
          <a:p>
            <a:endParaRPr lang="en-US" dirty="0"/>
          </a:p>
          <a:p>
            <a:r>
              <a:rPr lang="en-US" dirty="0" smtClean="0"/>
              <a:t>1. Write the positive binary form of the number, including the sign bit.</a:t>
            </a:r>
          </a:p>
          <a:p>
            <a:r>
              <a:rPr lang="en-US" dirty="0" smtClean="0"/>
              <a:t>2. Invert each bit, including the sign bit, </a:t>
            </a:r>
            <a:r>
              <a:rPr lang="en-US" dirty="0" err="1" smtClean="0"/>
              <a:t>ie</a:t>
            </a:r>
            <a:r>
              <a:rPr lang="en-US" dirty="0" smtClean="0"/>
              <a:t>.,take 1’s complement</a:t>
            </a:r>
          </a:p>
          <a:p>
            <a:r>
              <a:rPr lang="en-US" dirty="0" smtClean="0"/>
              <a:t>For example, the sign-1’s complement representation for -12 is obtained as follows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+12   =   0  000  1100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-12    =    1  111  0011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3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Similarly the sign -1’s complement representation for -93 is obtained as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+93  = 0 101 1101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-93   = 1  010 1110</a:t>
            </a:r>
          </a:p>
          <a:p>
            <a:pPr marL="0" indent="0">
              <a:buNone/>
            </a:pPr>
            <a:endParaRPr lang="en-US" dirty="0">
              <a:solidFill>
                <a:srgbClr val="99CCFF"/>
              </a:solidFill>
            </a:endParaRPr>
          </a:p>
          <a:p>
            <a:r>
              <a:rPr lang="en-US" dirty="0" smtClean="0"/>
              <a:t>Similarly the range -127 to + 127 is represented as</a:t>
            </a: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+127  </a:t>
            </a:r>
            <a:r>
              <a:rPr lang="en-US" dirty="0">
                <a:solidFill>
                  <a:srgbClr val="FFFF00"/>
                </a:solidFill>
              </a:rPr>
              <a:t>= 0 </a:t>
            </a:r>
            <a:r>
              <a:rPr lang="en-US" dirty="0" smtClean="0">
                <a:solidFill>
                  <a:srgbClr val="FFFF00"/>
                </a:solidFill>
              </a:rPr>
              <a:t>111 1111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-127   </a:t>
            </a:r>
            <a:r>
              <a:rPr lang="en-US" dirty="0">
                <a:solidFill>
                  <a:srgbClr val="FFFF00"/>
                </a:solidFill>
              </a:rPr>
              <a:t>= 1  </a:t>
            </a:r>
            <a:r>
              <a:rPr lang="en-US" dirty="0" smtClean="0">
                <a:solidFill>
                  <a:srgbClr val="FFFF00"/>
                </a:solidFill>
              </a:rPr>
              <a:t>000  0000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048816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100</TotalTime>
  <Words>436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Thatch</vt:lpstr>
      <vt:lpstr>DIGITAL ELECTRONICS UNIT-1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Sign-1’ complement</vt:lpstr>
      <vt:lpstr>PowerPoint Presentation</vt:lpstr>
      <vt:lpstr>Sign 2’s complement</vt:lpstr>
      <vt:lpstr>Add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 UNIT-1</dc:title>
  <dc:creator>Thilak</dc:creator>
  <cp:lastModifiedBy>Thilak</cp:lastModifiedBy>
  <cp:revision>8</cp:revision>
  <dcterms:created xsi:type="dcterms:W3CDTF">2020-09-19T01:13:11Z</dcterms:created>
  <dcterms:modified xsi:type="dcterms:W3CDTF">2020-09-19T02:53:13Z</dcterms:modified>
</cp:coreProperties>
</file>